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B273-1873-4C8B-AE97-CC212EE666E6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606F9-AD96-4AC5-989C-CA425D693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855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B273-1873-4C8B-AE97-CC212EE666E6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606F9-AD96-4AC5-989C-CA425D693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925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B273-1873-4C8B-AE97-CC212EE666E6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606F9-AD96-4AC5-989C-CA425D693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166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B273-1873-4C8B-AE97-CC212EE666E6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606F9-AD96-4AC5-989C-CA425D693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22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B273-1873-4C8B-AE97-CC212EE666E6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606F9-AD96-4AC5-989C-CA425D693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514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B273-1873-4C8B-AE97-CC212EE666E6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606F9-AD96-4AC5-989C-CA425D693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705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B273-1873-4C8B-AE97-CC212EE666E6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606F9-AD96-4AC5-989C-CA425D693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599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B273-1873-4C8B-AE97-CC212EE666E6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606F9-AD96-4AC5-989C-CA425D693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04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B273-1873-4C8B-AE97-CC212EE666E6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606F9-AD96-4AC5-989C-CA425D693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232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B273-1873-4C8B-AE97-CC212EE666E6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606F9-AD96-4AC5-989C-CA425D693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824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B273-1873-4C8B-AE97-CC212EE666E6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606F9-AD96-4AC5-989C-CA425D693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150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DB273-1873-4C8B-AE97-CC212EE666E6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606F9-AD96-4AC5-989C-CA425D693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430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731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187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806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88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7828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Широкоэкранный</PresentationFormat>
  <Paragraphs>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Iya</dc:creator>
  <cp:lastModifiedBy>Iya</cp:lastModifiedBy>
  <cp:revision>2</cp:revision>
  <dcterms:created xsi:type="dcterms:W3CDTF">2022-05-01T12:14:49Z</dcterms:created>
  <dcterms:modified xsi:type="dcterms:W3CDTF">2022-05-04T15:54:41Z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279603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S9.1.4</vt:lpwstr>
  </property>
</Properties>
</file>